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 Semi Bold"/>
      <p:regular r:id="rId16"/>
    </p:embeddedFon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hmedhassan/text-summarization" TargetMode="External"/><Relationship Id="rId2" Type="http://schemas.openxmlformats.org/officeDocument/2006/relationships/hyperlink" Target="https://medium.com/@techwithahmedhassan/text-summarization-using-transformer-models-t5-pegasus-d6ff1124887b#" TargetMode="External"/><Relationship Id="rId3" Type="http://schemas.openxmlformats.org/officeDocument/2006/relationships/image" Target="../media/image-7-1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900"/>
            <a:ext cx="127507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Text Summarization Using Transformer Models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284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 an age of information overload, text summarization emerges as a critical tool. This project explores the power of Transformer-based models, specifically T5 and PEGASUS, to condense vast amounts of text into concise, meaningful summaries.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66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475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Name : AHMED HASSAN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9341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Date 12 November 2025                                                                                                                   Data Science Buildables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610207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79592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Challenge: Information Overload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digital era brings an unprecedented volume of information—news, research, reports—making it impossible for individuals to consume everything. This constant influx leads to: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7759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 constraints for comprehensive reading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6995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Difficulty in extracting core insights rapidly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12156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Increased cognitive load from excessive content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79131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motivation was to combat this by developing an automated summarization system.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990"/>
            <a:ext cx="58970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Goals &amp; Exploration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765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primary objective was to build a system that could: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34809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04329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8946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3098721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801785"/>
            <a:ext cx="3389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Understand Key Meaning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29220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Accurately grasp the core message of any given article.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234809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204329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28946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3098721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80178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Generate Readable Summaries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64653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Produce concise, fluent, and coherent summaries automatically.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234809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204329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8946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3098721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80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Save Time &amp; Effort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29220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Enable users to quickly absorb long-form content, significantly reducing reading time.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3790" y="62476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project also served as an opportunity to delve deep into Natural Language Processing (NLP) and the intricacies of Transformer architectures, which are foundational to modern AI language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963"/>
            <a:ext cx="90575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Dataset: CNN/DailyMail — The Benchmark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8251"/>
            <a:ext cx="5564862" cy="42335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9674" y="2147173"/>
            <a:ext cx="69244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 utilized the widely recognized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CNN/DailyMail dataset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a standard benchmark for text summarization. It comprises thousands of news articles from CNN and Daily Mail, each meticulously paired with a human-written summary, known as "highlights."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919674" y="4165759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Article: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The complete news story text.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9674" y="4607957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Highlights: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The corresponding human-crafted summary.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919674" y="5174932"/>
            <a:ext cx="69244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optimize training, smaller subsets were selected: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5,000 samples for training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500 for validation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 Prior to model training, crucial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cleaning and Exploratory Data Analysis (EDA)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were performed, including checks for null values, duplicates, and article length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942"/>
            <a:ext cx="46254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T5-small vs PEGASUS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771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T5 (Text-to-Text Transfer Transformer)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is a groundbreaking model that unifies all NLP tasks into a single text-to-text format. For summarization, this means: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321010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"summarize: [article text]"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321010"/>
            <a:ext cx="30480" cy="362903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93906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model then learns to generate the summary directly as its output. We fine-tuned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T5-small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due to its efficiency and suitability for resource-constrained environments like Google Colab GPUs. Our training settings were: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47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Epochs: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369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Batch size: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8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791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Learning rate: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5e-5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9213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Optimizer: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AdamW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197715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PEGASUS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developed by Google, is specifically engineered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abstractive text summarization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 Its strength lies in understanding sentence-level relationships to produce summaries that closely mimic human writing, often generating novel phrases not present in the original text.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995738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During our evaluation, PEGASUS consistently outperformed T5 in terms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ROUGE scores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indicating higher quality summaries. However, its significant model size (~2.1 GB) presented deployment challenges, particularly for GitHub hosting and easy integration. This trade-off between performance and practicality led us to a strategic decision for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76739"/>
            <a:ext cx="5378529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Evaluation: ROUGE Metrics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4020" y="1520428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objectively assess model performance, we employed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ROUGE (Recall-Oriented Understudy for Gisting Evaluation)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metrics, which measure the overlap between generated summaries and human-written reference summaries.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020" y="2427565"/>
            <a:ext cx="4247674" cy="1894880"/>
          </a:xfrm>
          <a:prstGeom prst="roundRect">
            <a:avLst>
              <a:gd name="adj" fmla="val 1660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1309" y="2644854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ROUGE-1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51309" y="3098244"/>
            <a:ext cx="381309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Measures the overlap of unigrams (single words).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1363" y="2427565"/>
            <a:ext cx="4247674" cy="1894880"/>
          </a:xfrm>
          <a:prstGeom prst="roundRect">
            <a:avLst>
              <a:gd name="adj" fmla="val 1660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8652" y="2644854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ROUGE-2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408652" y="3098244"/>
            <a:ext cx="381309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Measures the overlap of bigrams (pairs of words).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9648706" y="2427565"/>
            <a:ext cx="4247674" cy="1894880"/>
          </a:xfrm>
          <a:prstGeom prst="roundRect">
            <a:avLst>
              <a:gd name="adj" fmla="val 1660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5995" y="2644854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ROUGE-L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865995" y="3098244"/>
            <a:ext cx="381309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Measures the longest common subsequence, capturing sentence-level structure.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34020" y="4558308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While PEGASUS yielded superior ROUGE scores,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T5-small struck an optimal balance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between summarization quality, inference speed, and model footprint, making its generated summaries clear, concise, and effective in capturing main ideas.</a:t>
            </a:r>
            <a:endParaRPr lang="en-US" sz="16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020" y="5465445"/>
            <a:ext cx="13162359" cy="23879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1618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Deployment: Bringing T5-small to Life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Given the practical considerations of model size and performance balance,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T5-small model was chosen for deployment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 We leveraged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Flask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a lightweight Python web framework, to create a user-friendly interface.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066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Users can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input any paragraph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32860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model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instantly generates a concise summary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9983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deployment makes the power of Transformer-based summarization accessible, demonstrating its real-world utility.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29714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96689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Demo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857"/>
            <a:ext cx="6197441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Learnings &amp; Future Outlook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52" y="1492329"/>
            <a:ext cx="1028343" cy="10284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816" y="149232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3816" y="1936909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Mastered techniques for cleaning and preparing text data for NLP tasks.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2" y="2726412"/>
            <a:ext cx="1028343" cy="10284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816" y="2726412"/>
            <a:ext cx="327576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Transformer Architectures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3816" y="3170992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Gained deep insights into the mechanics of T5 and PEGASUS models.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3960495"/>
            <a:ext cx="1028343" cy="10284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816" y="3960495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3816" y="4405074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Understood the critical role and application of metrics like ROUGE.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5194578"/>
            <a:ext cx="1028343" cy="10284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816" y="519457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Deployment Strategy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3816" y="5639157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Learned fine-tuning and deployment of large NLP models, including crucial trade-offs.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" y="6428661"/>
            <a:ext cx="1028343" cy="10284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816" y="642866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Size vs. Performance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953816" y="6873240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Recognized the balance between model size and performance in practical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Conclusion: The Power of Automated Summarization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09788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project successfully demonstrated the transformative power of AI in automating text summarization using state-of-the-art Transformer models. While PEGASUS showcased superior accuracy, T5-small proved to be the more practical choice for deployment due to its efficiency and smaller footprint.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525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Future Work: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0180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Expansion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multi-language summarization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602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Development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topic-based summaries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specialized content.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024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Exploration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more advanced hardware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larger models.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5204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Text summarization is an evolving field within NLP, promising even more sophisticated and impactful applications in managing and understanding vast information landscapes.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2025-11-12T11:59:09Z</dcterms:created>
  <dcterms:modified xsi:type="dcterms:W3CDTF">2025-11-12T11:59:09Z</dcterms:modified>
</cp:coreProperties>
</file>